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bh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bho">
                <a:solidFill>
                  <a:schemeClr val="tx1">
                    <a:lumMod val="50000"/>
                    <a:lumOff val="50000"/>
                  </a:schemeClr>
                </a:solidFill>
              </a:rPr>
              <a:t>सं 45 भगवान के वचन के बारे में बतावल गइल बा</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bho" sz="4400"/>
              <a:t>परी से मिलल सुसमाचार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ho" sz="4000">
                <a:solidFill>
                  <a:srgbClr val="FF0000"/>
                </a:solidFill>
              </a:rPr>
              <a:t>आज के क्विज के बा</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bho" sz="3600">
                <a:solidFill>
                  <a:schemeClr val="tx1">
                    <a:lumMod val="65000"/>
                    <a:lumOff val="35000"/>
                  </a:schemeClr>
                </a:solidFill>
              </a:rPr>
              <a:t>मरियम के ई खबर के दिहलस?</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bho" sz="2800">
                <a:solidFill>
                  <a:schemeClr val="tx1">
                    <a:lumMod val="65000"/>
                    <a:lumOff val="35000"/>
                  </a:schemeClr>
                </a:solidFill>
              </a:rPr>
              <a:t>1 </a:t>
            </a:r>
            <a:r xmlns:a="http://schemas.openxmlformats.org/drawingml/2006/main">
              <a:rPr altLang="ko-KR" dirty="0" lang="bho" sz="2800">
                <a:solidFill>
                  <a:schemeClr val="tx1">
                    <a:lumMod val="65000"/>
                    <a:lumOff val="35000"/>
                  </a:schemeClr>
                </a:solidFill>
              </a:rPr>
              <a:t>शैतान के नाम से जानल जाला</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bho" sz="2800">
                <a:solidFill>
                  <a:schemeClr val="tx1">
                    <a:lumMod val="65000"/>
                    <a:lumOff val="35000"/>
                  </a:schemeClr>
                </a:solidFill>
              </a:rPr>
              <a:t>2 </a:t>
            </a:r>
            <a:r xmlns:a="http://schemas.openxmlformats.org/drawingml/2006/main">
              <a:rPr altLang="ko-KR" dirty="0" lang="bho" sz="2800">
                <a:solidFill>
                  <a:schemeClr val="tx1">
                    <a:lumMod val="65000"/>
                    <a:lumOff val="35000"/>
                  </a:schemeClr>
                </a:solidFill>
              </a:rPr>
              <a:t>मरियम के दोस्त</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ho" sz="2800">
                <a:solidFill>
                  <a:schemeClr val="tx1">
                    <a:lumMod val="65000"/>
                    <a:lumOff val="35000"/>
                  </a:schemeClr>
                </a:solidFill>
              </a:rPr>
              <a:t>3 </a:t>
            </a:r>
            <a:r xmlns:a="http://schemas.openxmlformats.org/drawingml/2006/main">
              <a:rPr altLang="ko-KR" dirty="0" lang="bho" sz="2800">
                <a:solidFill>
                  <a:schemeClr val="tx1">
                    <a:lumMod val="65000"/>
                    <a:lumOff val="35000"/>
                  </a:schemeClr>
                </a:solidFill>
              </a:rPr>
              <a:t>एंजेल के बा</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bho" sz="2800">
                <a:solidFill>
                  <a:schemeClr val="tx1">
                    <a:lumMod val="65000"/>
                    <a:lumOff val="35000"/>
                  </a:schemeClr>
                </a:solidFill>
              </a:rPr>
              <a:t>4 </a:t>
            </a:r>
            <a:r xmlns:a="http://schemas.openxmlformats.org/drawingml/2006/main">
              <a:rPr altLang="ko-KR" dirty="0" lang="bho" sz="2800">
                <a:solidFill>
                  <a:schemeClr val="tx1">
                    <a:lumMod val="65000"/>
                    <a:lumOff val="35000"/>
                  </a:schemeClr>
                </a:solidFill>
              </a:rPr>
              <a:t>ईसा के बा</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ho" sz="2800">
                <a:solidFill>
                  <a:srgbClr val="FF0000"/>
                </a:solidFill>
              </a:rPr>
              <a:t>3 </a:t>
            </a:r>
            <a:r xmlns:a="http://schemas.openxmlformats.org/drawingml/2006/main">
              <a:rPr altLang="ko-KR" dirty="0" lang="bho" sz="2800">
                <a:solidFill>
                  <a:srgbClr val="FF0000"/>
                </a:solidFill>
              </a:rPr>
              <a:t>एंजेल के बा</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 54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कुआँ पर सामरी महिला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 पानी हम देले बानी ओकरा के कबो प्यास ना लागी। सचमुच, हम जवन पानी ओकरा के देब उ ओकरा में अनन्त जीवन खातिर पानी के झरना बन जाई।"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यीशु सामरिया के देश से गुजरत रहले, त उ कुआं के पास एगो महिला से मिलले अवुरी कहले। “कृपया हमरा के पानी दे 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ho" altLang="ko-KR" sz="2600">
                <a:solidFill>
                  <a:schemeClr val="tx1">
                    <a:lumMod val="65000"/>
                    <a:lumOff val="35000"/>
                  </a:schemeClr>
                </a:solidFill>
              </a:rPr>
              <a:t>मेहरारू गजब के रहे। काहे कि यहूदी सामरी लोग से बात नइखन करत। “हम के हईं त तू जानत रहितऽ त हमरा से पानी मँगले रहतीं.” ईसा कहले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ho" altLang="ko-KR" sz="2600">
                <a:solidFill>
                  <a:schemeClr val="tx1">
                    <a:lumMod val="65000"/>
                    <a:lumOff val="35000"/>
                  </a:schemeClr>
                </a:solidFill>
              </a:rPr>
              <a:t>“काहे कि हम जवन पानी देनी उ जिनगी के पानी ह जवना के अब कबो प्यास ना लागे।” ऊ मेहरारू यीशु के बारे में उत्सुक हो गइल। “तू के हउवऽ, ऊ पानी हमरा के दे सकत बाड़ऽ?”</a:t>
            </a:r>
            <a:r xmlns:a="http://schemas.openxmlformats.org/drawingml/2006/main">
              <a:rPr lang="bh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जवाब दिहलन, “हम मसीह आ परमेश्वर के बेटा हईं।” एह बात पर ऊ चौंक गइली.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bho" altLang="ko-KR" sz="2600">
                <a:solidFill>
                  <a:schemeClr val="tx1">
                    <a:lumMod val="65000"/>
                    <a:lumOff val="35000"/>
                  </a:schemeClr>
                </a:solidFill>
              </a:rPr>
              <a:t>उ आपन पानी के जार छोड़ के वापस शहर में चल गईली अवुरी लोग से यीशु के बारे में कहली। बहुत लोग यीशु से मिले खातिर अइले अउर उनकरा के आपन उद्धारकर्ता के रूप में विश्वास कइले।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जइसहीं सामरी मेहरारू यीशु से मिलली, ऊ पानी के जार छोड़ के गाँव के लोग के उद्धार के सुसमाचार देवे खातिर वापस गाँव में चल गइली।</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अंत में, उहाँ के सुसमाचार के सुन के अउर विश्वास करके बहुत लोग के उद्धार हो गईल।</a:t>
            </a:r>
            <a:r xmlns:a="http://schemas.openxmlformats.org/drawingml/2006/main">
              <a:rPr altLang="en-US" lang="bh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bho" sz="3200">
                <a:solidFill>
                  <a:schemeClr val="tx1">
                    <a:lumMod val="65000"/>
                    <a:lumOff val="35000"/>
                  </a:schemeClr>
                </a:solidFill>
              </a:rPr>
              <a:t>का रउवां यीशु से मिलल बानी? का रउवां यीशु के बारे में दूसरा के बतावत बानी? एगो सामरी औरत निहन यीशु के दूसरा से परिचय करावल कईसन होई?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हमनी के जीवन के पानी देवेलन कि हमनी के आत्मा के कबो प्यास ना होखे।</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 एगो सामरी औरत से कहाँ मुलाकात भईल?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महल में भइल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कस्बा पर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गली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बाजार में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कुआँ पर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कुआँ पर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ho" sz="4000">
                <a:solidFill>
                  <a:srgbClr val="FF0000"/>
                </a:solidFill>
              </a:rPr>
              <a:t>आज 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ho" sz="3600">
                <a:solidFill>
                  <a:schemeClr val="tx1">
                    <a:lumMod val="65000"/>
                    <a:lumOff val="35000"/>
                  </a:schemeClr>
                </a:solidFill>
              </a:rPr>
              <a:t>तू गर्भवती होके एगो बेटा के जनम देबऽ आ ओकरा के ईसा नाम देबे के बा।</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ho" sz="2800">
                <a:solidFill>
                  <a:schemeClr val="tx1">
                    <a:lumMod val="65000"/>
                    <a:lumOff val="35000"/>
                  </a:schemeClr>
                </a:solidFill>
              </a:rPr>
              <a:t>लूका के ह</a:t>
            </a:r>
            <a:r xmlns:a="http://schemas.openxmlformats.org/drawingml/2006/main">
              <a:rPr altLang="en-US" dirty="0" lang="bho" sz="2800">
                <a:solidFill>
                  <a:schemeClr val="tx1">
                    <a:lumMod val="65000"/>
                    <a:lumOff val="35000"/>
                  </a:schemeClr>
                </a:solidFill>
              </a:rPr>
              <a:t> </a:t>
            </a:r>
            <a:r xmlns:a="http://schemas.openxmlformats.org/drawingml/2006/main">
              <a:rPr altLang="ko-KR" dirty="0" lang="bho" sz="2800">
                <a:solidFill>
                  <a:schemeClr val="tx1">
                    <a:lumMod val="65000"/>
                    <a:lumOff val="35000"/>
                  </a:schemeClr>
                </a:solidFill>
              </a:rPr>
              <a:t>1:31 के बा</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 पानी हम देले बानी ओकरा के कबो प्यास ना लागी। सचमुच, हम जवन पानी ओकरा के देब उ ओकरा में अनन्त जीवन खातिर पानी के झरना बन जाई।"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आपन जाल गहिराह पानी में फेंक 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तब यीशु सिमोन से कहले, "मत डेरा, अब से तू आदमी के पकड़ लेब।"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पतरस के नाव पर चढ़ के वचन सुनावे वाला यीशु पतरस से कहले। "अब गहिरा पानी में जाके मछरी पकड़े खातिर जाल फेंक 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“मास्टर साहब, हम रात भर मेहनत कइले बानी आ कुछ ना पकड़ले बानी जा। लेकिन तू अयीसन कहला के चलते हम जाल गिरा देब।"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अईसन कइला पर एतना बड़ संख्या में मछरी पकड़ लिहलस कि ओह लोग के जाल टूटे लागल। पतरस एह बात से अचरज में पड़ गइलन।</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bho" sz="3000">
                <a:solidFill>
                  <a:schemeClr val="tx1">
                    <a:lumMod val="65000"/>
                    <a:lumOff val="35000"/>
                  </a:schemeClr>
                </a:solidFill>
              </a:rPr>
              <a:t>ओही घरी पतरस ई जान के पश्चाताप कइलन कि यीशु परमेश्वर के बेटा हवें। "हम त पापी हईं."</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ho" sz="3000">
                <a:solidFill>
                  <a:schemeClr val="tx1">
                    <a:lumMod val="65000"/>
                    <a:lumOff val="35000"/>
                  </a:schemeClr>
                </a:solidFill>
              </a:rPr>
              <a:t>ईसा कहले। “डर मत, अब से तू लोग के ले जाए वाला मछुआरा हो जइबऽ.” पतरस सब कुछ छोड़ के यीशु के चेला बन गईले।</a:t>
            </a:r>
            <a:r xmlns:a="http://schemas.openxmlformats.org/drawingml/2006/main">
              <a:rPr altLang="en-US" lang="bh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पतरस, जे यीशु से मिलल रहले,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पश्चाताप कइले आ ठीक ओहिजा बात मान लिहले.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का पश्चाताप आ आज्ञाकारिता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अपना जीवन में यीशु के ओर?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पतरस सब कुछ छोड़ के यीशु के पीछे चल गईले। पतरस के तरह, रउरो भी एगो चेला होखे के चाहीं जे सच्चा पश्चाताप अउर आज्ञाकारिता के जानत होखे।</a:t>
            </a:r>
            <a:r xmlns:a="http://schemas.openxmlformats.org/drawingml/2006/main">
              <a:rPr altLang="en-US" lang="bh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हउवें जे चमत्कार करेलन जवन लोग के अनुभव अउर क्षमता से परे बा।</a:t>
            </a:r>
            <a:r xmlns:a="http://schemas.openxmlformats.org/drawingml/2006/main">
              <a:rPr altLang="en-US" lang="bh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46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बेबी जीसस के 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पतरस के काम का रहे?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बढ़ई के काम करे वाला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शेपर्ड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मछुआरा के 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किसान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मछुआरा के 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तब यीशु सिमोन से कहले, "मत डेरा, अब से तू आदमी के पकड़ लेब।"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जे चेलन के बोलवले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फिलिपुस नथनील के पाके ओकरा से कहले, "हमनी के उहे मिल गईल बा, जेकरा बारे में मूसा व्यवस्था में लिखले रहले अवुरी जवना के बारे में भविष्यवक्ता भी लिखले रहले, उ यूसुफ के बेटा नासरत के यीशु।"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45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पतरस, अंद्रियास आ उनकर पड़ोसी फिलिपुस के चेला बने खातिर बोलवले। "हमरा पीछे-पीछे चल जा!"</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फिलिप यीशु के अपना दोस्त नथनील से मिलवले। "उ मसीहा जेकरा के भविष्यवक्ता लोग पुरान नियम में लिखले रहले, उ प्रकट भईले।"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"नासरत! का मसीह उहाँ से आ सकेला?" नथनील पूछले। फिलिप कहले, "आके देखऽ।"</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नथनील से कहले। “तू एगो सच्चा इस्राएली हउअ, हम तोहरा के तब देखले रहनी जब तू अंजीर के पेड़ के नीचे रहलू, ओकरा पहिले कि फिलिप तोहरा के बोलवले रहले।”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नथनील एह बात से अचरज में पड़ गइलन आ यीशु के महिमा दिहलन, “गुरु, तू परमेश्वर के बेटा हउअ आ इस्राएल के राजा हउअ।”</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जइसहीं नथनील के पता चलल कि</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ईसा मसीह हवें, उ ईसा के महिमा दिहले।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उ यीशु के चेला बन गईले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यीशु के महिमा देवे के बा जे हमनी के उद्धारकर्ता हवें, अउर यीशु के चेला के जीवन जीए के बा अउर उनकर आज्ञा माने के 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आज दाऊद के नगर में तोहरा खातिर एगो मुक्तिदाता पैदा भइल बा; उ मसीह प्रभु हवें।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पसन</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हउवें जे लोग के चेला के रूप में अपना जइसन बने खातिर बोलावेलन।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 नथनील से के परिचय करवले रहे?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पतरस के नाम से जानल जाला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फिलिप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एंड्रयू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पौलुस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2 </a:t>
            </a:r>
            <a:r xmlns:a="http://schemas.openxmlformats.org/drawingml/2006/main">
              <a:rPr altLang="ko-KR" lang="bho" sz="2800">
                <a:solidFill>
                  <a:srgbClr val="ff0000"/>
                </a:solidFill>
              </a:rPr>
              <a:t>फिलिप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फिलिपुस नथनील के पाके ओकरा से कहले, "हमनी के उहे मिल गईल बा, जेकरा बारे में मूसा व्यवस्था में लिखले रहले अवुरी जवना के बारे में भविष्यवक्ता भी लिखले रहले, उ यूसुफ के बेटा नासरत के यीशु।"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45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छत से नीचे उतरे वाला आदमी</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उठ के आपन चटाई लेके सबके पूरा नजारा में निकल गईले। एह बात से सभे अचरज में पड़ गइल आ ऊ लोग भगवान के स्तुति करत कहलसि कि "हमनी के अइसन कबो ना देखले बानी जा!"</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लोग यीशु के चंगाई के बारे में सुनले त लोग अपना लकवाग्रस्त दोस्त के लेके अईले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जहाँ यीशु रहले उहाँ बहुत लोग रहले। एह से उ लोग अपना लकवाग्रस्त दोस्त के छत से यीशु के पास ना ले जा सकल।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अंत में लकवाग्रस्त दोस्त के ले आवे वाला लोग छत के तोड़ के लकवाग्रस्त दोस्त के यीशु के लगे भेज दिहलस।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उनकर विश्वास देख के कहले। "तोहार पाप माफ हो गईल बा। उठ के घरे चल 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हैरानी के बात बा कि लकवा के रोगी ए घरी ठीक हो गईल। तब उ उठ के चल गईले अवुरी भगवान के महिमा कईले।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bho" altLang="ko-KR" sz="2400">
                <a:solidFill>
                  <a:schemeClr val="tx1">
                    <a:lumMod val="65000"/>
                    <a:lumOff val="35000"/>
                  </a:schemeClr>
                </a:solidFill>
              </a:rPr>
              <a:t>जब मरियम के बच्चा पैदा होखे के समय आईल त उनुका बेतलेहेम जाए के पड़ल। लेकिन जगह ना रहे के वजह से उनकर एगो चरनी में एगो बच्चा हो गईल रहे..</a:t>
            </a:r>
            <a:r xmlns:a="http://schemas.openxmlformats.org/drawingml/2006/main">
              <a:rPr lang="bh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लकवाग्रस्त के दोस्तन के दिक्कत आ विकलांगता रहे, लेकिन उ लोग यीशु के पास जाए से हार ना मान पवले। काहे कि उ लोग के यीशु में विश्वास रहे।</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का हमनी के यीशु में विश्वास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जब हमनी के विश्वास के साथ यीशु के पास आवेनी जा, त हमनी के ओह कठिनाई अउर बाधा के बावजूद हार ना माने के चाहीं जवन हमनी के रोकेला।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अयीसन कईला से हमनी के लकवाग्रस्त आदमी निहन भगवान के महिमा ले आवे में सक्षम होखब।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अपना लगे आवे वाला लोग के नकारत नइखन। आ जे ओकरा लगे आवेला ओकरा के जवन चाहीं ऊ दे देला.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लकवाग्रस्त कवना माध्यम से यीशु के पास आइल?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खिड़की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गेट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दीवार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छत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छत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उठ के आपन चटाई लेके सबके पूरा नजारा में निकल गईले। एह बात से सभे अचरज में पड़ गइल आ ऊ लोग भगवान के स्तुति करत कहलसि कि "हमनी के अइसन कबो ना देखले बानी जा!"</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मत्ती के बोलावत बाड़न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यीशु उहाँ से आगे बढ़ले त उ देखले कि मत्ती नाम के एगो आदमी कर वसूली के बूथ प बईठल बा। "हमरा पीछे चलऽ" ऊ कहले आ मैथ्यू उठ के ओकरा पीछे-पीछे चल गइल.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9:9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उहाँ मैथ्यू नाम के एगो कर वसूली वाला रहले। उ रोम के ओर से इस्राएली लोग के कर वसूली करे वाला रहले।</a:t>
            </a:r>
            <a:r xmlns:a="http://schemas.openxmlformats.org/drawingml/2006/main">
              <a:rPr lang="bh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मैथ्यू कर वसूली करे वाला रहले, एहसे उनुका लगे बहुत पईसा रहे। बाकिर यहूदी लोग रोम खातिर काम करे वाला करदाता लोग से नफरत करत रहे, जवन विजेता रहे।</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कर बूथ पर बइठल मत्ती के देखले आ ओकरा से कहले। "हमरा पीछे चले"।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मत्ती तुरंत सब कुछ छोड़ के यीशु के पीछे चल गईले। इ एह से रहे कि उ यीशु के धन्यवाद देले कि उ उनुका के बोलवले।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एही बीच स्वर्ग से बेतलेहेम में भेड़ के देखभाल करे वाला चरवाहा लोग के आवाज आईल।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“स्वस्थ लोग खातिर डाक्टर के जरूरत नइखे, बेमार लोग खातिर.” मत्ती यीशु के चेला बन गइलन।</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मैथ्यू एगो कर वसूली वाला रहले जेकरा से उनकर लोग नफरत करत रहले। लेकिन, यीशु मत्ती के बोलवले अवुरी उनुका के चेला बनवले।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भी भगवान के लोग हईं जा। लेकिन हमनी के यीशु के चेला के रूप में बोलावल जाए खातिर पर्याप्त नईखी।</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bho" sz="3200">
                <a:solidFill>
                  <a:schemeClr val="tx1">
                    <a:lumMod val="65000"/>
                    <a:lumOff val="35000"/>
                  </a:schemeClr>
                </a:solidFill>
              </a:rPr>
              <a:t>हालांकि, यीशु हमनी के आपन चेला बनावे खातिर बोलवले बाड़न। एह से हमनी के उनकर बोलावे के लायक बने खातिर उनकर बात माने के चाहीं।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ओह लोग के परमेश्वर के लोग बने खातिर बोलावेलन जेकरा के दुनिया में खारिज कर दिहल गइल 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मैथ्यू के काम का रहे?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कर वसूली के काम करे वाला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मछुआरा के 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बढ़ई के काम करे वाला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पुजारी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कर वसूली के काम करे वाला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यीशु उहाँ से आगे बढ़ले त उ देखले कि मत्ती नाम के एगो आदमी कर वसूली के बूथ प बईठल बा। "हमरा पीछे चलऽ" ऊ कहले आ मैथ्यू उठ के ओकरा पीछे-पीछे चल गइल।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9:9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बारह चेलन के चुनले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ओह दिनन में से एक दिन यीशु एगो पहाड़ के ढाल पर प्रार्थना करे निकलले, अउर रात भर भगवान से प्रार्थना करत बितवले।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जब सबेरे भइल त ऊ अपना चेलन के अपना लगे बोलवले आ ओहमें से बारह गो के चुनले, जेकरा के ऊ प्रेरित भी बनवले।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6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12-13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बहुत सारा लोग रहलन जे यीशु के सुनले अउर उनकरा पीछे चलल। उ लोग यीशु के साथे गईले अउर यीशु से सीखले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प्रार्थना कइला के बाद, यीशु विशेष रूप से ओहमें से बारह लोग के करीबी चेला के रूप में चुनले।</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उ लोग के यीशु के साथे रहे खातिर, सुसमाचार के प्रचार करे खातिर अउर राक्षसन के भगावे खातिर चुनल गईल रहे।</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“स्वर्ग के महिमा, धरती के शांति! खुश हो जा, ईसा के जनम भइल बा.” स्वर्ग से आइल स्वर्गदूत कहले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ho" sz="3000">
                <a:solidFill>
                  <a:schemeClr val="tx1">
                    <a:lumMod val="65000"/>
                    <a:lumOff val="35000"/>
                  </a:schemeClr>
                </a:solidFill>
              </a:rPr>
              <a:t>चेला लोग कई तरह के लोग रहे: कुछ लोग मछुआरा, कर वसूली करे वाला, क्रांतिकारी, कुछ लोग गरम स्वभाव के रहे।</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यीशु परमेश्वर से प्रार्थना कइलन कि उ अपना चेलन के बढ़िया से चुनस, अउर उ उनकरा के बढ़िया से चुनलन, उनकर बढ़िया से देखभाल कइलन आ उनकरा के बढ़िया से सिखवलन।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एही से यीशु अपना चेलन के चुनले: 1) उ लोग के परमेश्वर के वचन सिखावे खातिर, 2) उ लोग के जवन सीखले बाड़े ओकरा अनुसार सुसमाचार के प्रचार करावे खातिर, अउर 3) उ लोग के परमेश्वर के राज्य के शक्ति के घोषणा करे खातिर। एही कारणन से यीशु अपना चेलन के चुनले।</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हमनी के भी यीशु के चेला हई जा।</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ho" sz="2800">
                <a:solidFill>
                  <a:schemeClr val="tx1">
                    <a:lumMod val="65000"/>
                    <a:lumOff val="35000"/>
                  </a:schemeClr>
                </a:solidFill>
              </a:rPr>
              <a:t>हमनी के काम उहे ह जवन यीशु के बारह चेलन के काम 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ho" sz="2800">
                <a:solidFill>
                  <a:schemeClr val="tx1">
                    <a:lumMod val="65000"/>
                    <a:lumOff val="35000"/>
                  </a:schemeClr>
                </a:solidFill>
              </a:rPr>
              <a:t>आईं आज से शुरू होके एगो शिष्य के जीवन जीयल जाव </a:t>
            </a:r>
            <a:r xmlns:a="http://schemas.openxmlformats.org/drawingml/2006/main">
              <a:rPr altLang="ko-KR" lang="bho" sz="3200">
                <a:solidFill>
                  <a:schemeClr val="tx1">
                    <a:lumMod val="65000"/>
                    <a:lumOff val="35000"/>
                  </a:schemeClr>
                </a:solidFill>
              </a:rPr>
              <a:t>।</a:t>
            </a:r>
            <a:r xmlns:a="http://schemas.openxmlformats.org/drawingml/2006/main">
              <a:rPr altLang="en-US" lang="bh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हउवें जे हमनी के स्वर्ग के सच्चाई सिखावेलन ताकि हमनी के यीशु के चेलन के तरह बढ़ सकीले।</a:t>
            </a:r>
            <a:r xmlns:a="http://schemas.openxmlformats.org/drawingml/2006/main">
              <a:rPr altLang="en-US" lang="bh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केतना चेलन के प्रेरित (जे भेजल गइल बा) के रूप में चुनले??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दस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एगारह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बारह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चौदह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बारह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ओह दिनन में से एक दिन यीशु एगो पहाड़ के ढाल पर प्रार्थना करे निकलले, अउर रात भर भगवान से प्रार्थना करत बितवले।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जब सबेरे भइल त ऊ अपना चेलन के अपना लगे बोलवले आ ओहमें से बारह गो के चुनले, जेकरा के ऊ प्रेरित भी बनवले।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6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12-13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60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सुसमाचार जवन यीशु पहाड़ पर सिखवले रहले।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अब भीड़ देख के एगो पहाड़ के ढाल पर चढ़ के बइठ गइलन। उनकर चेला लोग उनका लगे अइले।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ऊ ओह लोग के ई कह के सिखावे लगलन।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"धन्य बा आत्मा के गरीब, काहेकि स्वर्ग के राज उनके 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5:1-3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यीशु पहाड़ पर भीड़ के सिखवले कि कइसे परमेश्वर के राज्य के लोग के रूप में जिए के चाहीं।</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"धन्य बा आत्मा के गरीब, काहेकि स्वर्ग के राज उनके ह।"</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जइसे कि स्वर्गदूत लोग कहले रहे कि यीशु एगो चरनी में स्वस्थ पैदा भइल रहले।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दाँत से दाँत वापस करे के सीख गइल बाड़ू बाकिर हम कहत बानी कि जे दाहिना गाल पर टकरा जाव ओकरा के बायां गाल दे दीं. तब रउआ भगवान के संतान होखब!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हवा में चिरई के देखऽ। चिरई खेती के काम ना करेले, लेकिन भगवान सबके पेट भरेले। का ऊ रउरा के चिरई से बेसी देखभाल ना करीहें!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लोग यीशु के शिक्षा से बहुत हैरान रहले। काहे कि ईसा के अधिकार बाइबल के साधारण शिक्षकन के विपरीत रहे।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हमनी के बतावत बाड़न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कि भगवान के लोग के जीवन दुनिया के लोग से अलग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का हमनी के जीवन में ओह लोग से कवनो अंतर बा जे यीशु में विश्वास ना करेला?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आईं हमनी के अपना पर एक नजर डालल जाव आ भगवान के राज्य के लायक जीवन जील जाव.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 ?</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हवें जे हमनी के परमेश्वर के राज्य के लोग के तरह जिए खातिर बदल देले।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भावना में गरीब के का मिल सकेला?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पइसा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खाना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सम्मान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भगवान के राज्य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भगवान के राज्य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अब भीड़ देख के एगो पहाड़ के ढाल पर चढ़ के बइठ गइलन। उनकर चेला लोग उनका लगे अइले।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ऊ ओह लोग के ई कह के सिखावे लगलन।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"धन्य बा आत्मा के गरीब, काहेकि स्वर्ग के राज उनके 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5:1-3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61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तूफान के शांत कर देले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उठ के हवा के डांटत लहरन से कहलस, "चुप हो जा! चुप रहऽ!" तब हवा मरि गइल आ एकदम शांत हो गइल।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39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अउर उनकर चेला लोग एक साथ एगो नाव पर चढ़ के गलील झील पार कइले।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bho" altLang="ko-KR" sz="2500">
                <a:solidFill>
                  <a:schemeClr val="tx1">
                    <a:lumMod val="65000"/>
                    <a:lumOff val="35000"/>
                  </a:schemeClr>
                </a:solidFill>
              </a:rPr>
              <a:t>बेतलेहेम के चरवाहा भगवान के बेटा के देखे अइले जे लोग के बचावे। “यीशु! भगवान के बेटा के ह! एह धरती पर आवे खातिर धन्यवाद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झील पार करत घरी अचानक एगो उग्र हवा चलल आ एगो भयावह लहर आ गइल.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चेला लोग अंत में यीशु से कहले। 'गुरु साहब, हमनी के डूब जाइब त तोहरा परवाह नइखे!'</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हवा के डांटत लहरन से कहले, “चुप हो जा! चुप रहऽ!” तब हवा मरि गइल आ एकदम शांत हो गइल।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ऊ लोग घबरा गइल आ एक दोसरा से पूछल कि ई के ह? हवा आ लहर भी ओकर बात मानेला!”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समुन्दर के आज्ञा भगवाने कर सकेलें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आ हवा के 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एही से ईसा उ परमेश्वर हवें जे दुनिया के रचना करेलन अउर शासन करेलन।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यीशु हमनी के विश्वास बा कि उ कई गो देवता में से एगो ना हवें, बल्कि एकमात्र अउर सर्वशक्तिमान सृष्टिकर्ता परमेश्वर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एह तथ्य के याद राख के आपन आस्था बढ़ावे के होई।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सब चीजन के मालिक हवें जे एह दुनिया के हर चीज पर बनावेलन अउर राज करेलन।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समुंदर आ हवा के ऊपर का आज्ञा दिहलन?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शान्त होखे के चाहीं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दौड़ के खेलल जाला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जागल जाला</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ऊपर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खुलल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तोहार</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आंख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शान्त होखे के चाहीं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उठ के हवा के डांटत लहरन से कहलस, "चुप हो जा! चुप रहऽ!" तब हवा मरि गइल आ एकदम शांत हो गइल।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39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हमार कपड़ा के छूवलस?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उ यीशु के बारे में सुनली त भीड़ के बीच में उनुका पीछे से चढ़ गईली अवुरी उनुका वस्त्र के छू लेली।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28.काहे कि ऊ सोचत रहली कि "अगर हम खाली उनकर कपड़ा छूईं त हम ठीक हो जाईं."</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27-28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ईसा, जे हर चीज के मालिक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भगवान के बेटा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जब ईसा एह देश में अइले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उनकर जनम एगो चरनी में भइल रहे जवना के आकृति विनम्र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जे यीशु में विश्वास करेनी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भगवान के संतान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हमनी के यीशु के तरह विनम्र अउर नीच जिए के पड़ी।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बहुत लोग यीशु के बारे में सुनले, अउर उ लोग यीशु के पीछे चलल।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तब एगो मेहरारू उनकरा पीछे से आके यीशु के कपड़ा छू के ठीक होखे खातिर कइलस।</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एगो महिला 12 साल तक खून बहल नाम के बेमारी से पीड़ित रहली। उ एकरा के ठीक करे के कई तरीका से कोशिश कईली, लेकिन ठीक ना भईल अवुरी उ अपना लगे जवन कुछ रहे उ खर्च क देले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'हमार कपड़ा के छूवलस??' एके बेर यीशु के एहसास भइल कि उनकर शक्ति उनकरा से निकल गइल बा। आके उनका गोड़ पर गिर के पूरा सच्चाई बतवली।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ओकरा से कहले, बेटी, तोहार विश्वास तोहरा के ठीक क देले बा। चैन से चल जा।'</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12 साल से खून बहला से पीड़ित महिला यीशु के लगे गईल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विश्वास के साथे।</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यीशु ओह औरत के ठीक कइलन अउर लोग के सामने ओकर विश्वास के प्रशंसा कइलन।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भगवान आज भी हमनी के विश्वास के देखत बाड़े।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जब कठिन चीजन से भेंट होला 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विश्वास के साथ भगवान के पास आवे के चाहीं।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 ?</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हमनी के पीड़ा अउर कठिनाई के जानत हउवें अउर ओकर हल करेलन।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12 साल से बेमार रहल मेहरारू यीशु के का छूवलस?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बाल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हाथ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फीट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कपड़ा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कपड़ा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उ यीशु के बारे में सुनली त भीड़ के बीच में उनुका पीछे से चढ़ गईली अवुरी उनुका वस्त्र के छू लेली।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काहे कि ऊ सोचली कि "अगर हम खाली उनकर कपड़ा छूईं त हम ठीक हो जाईं."</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27-28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63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तलिथा कौम के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ho" sz="4000">
                <a:solidFill>
                  <a:srgbClr val="FF0000"/>
                </a:solidFill>
              </a:rPr>
              <a:t>आज 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ho" sz="3600">
                <a:solidFill>
                  <a:schemeClr val="tx1">
                    <a:lumMod val="65000"/>
                    <a:lumOff val="35000"/>
                  </a:schemeClr>
                </a:solidFill>
              </a:rPr>
              <a:t>तू गर्भवती होके एगो बेटा के जनम देबऽ आ ओकरा के ईसा नाम देबे के बा।</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ho" sz="2800">
                <a:solidFill>
                  <a:schemeClr val="tx1">
                    <a:lumMod val="65000"/>
                    <a:lumOff val="35000"/>
                  </a:schemeClr>
                </a:solidFill>
              </a:rPr>
              <a:t>लूका के ह</a:t>
            </a:r>
            <a:r xmlns:a="http://schemas.openxmlformats.org/drawingml/2006/main">
              <a:rPr altLang="en-US" dirty="0" lang="bho" sz="2800">
                <a:solidFill>
                  <a:schemeClr val="tx1">
                    <a:lumMod val="65000"/>
                    <a:lumOff val="35000"/>
                  </a:schemeClr>
                </a:solidFill>
              </a:rPr>
              <a:t> </a:t>
            </a:r>
            <a:r xmlns:a="http://schemas.openxmlformats.org/drawingml/2006/main">
              <a:rPr altLang="ko-KR" dirty="0" lang="bho" sz="2800">
                <a:solidFill>
                  <a:schemeClr val="tx1">
                    <a:lumMod val="65000"/>
                    <a:lumOff val="35000"/>
                  </a:schemeClr>
                </a:solidFill>
              </a:rPr>
              <a:t>1:31 के बा</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विनम्रता अउर नीचता के साथ धरती पर अइले, लेकिन उ हमनी के सच्चा राजा हवें।</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हाथ पकड़ के कहलस, "तलिता कौम!" (जवना के मतलब होला कि "छोटकी लइकी, हम तोहरा से कहत बानी, उठऽ!"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आराधनालय के शासक याइरूस नाम के एगो आदमी यीशु के लगे आके कहलस; उ कहले कि, हमार बेटी मरत बिया। हमार मदद करऽ.”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 साथे घरे जात घरी एगो आदमी दौड़ के कहलस कि ओकर बेटी पहिलही मर चुकल बिया।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घर पहुंचते जैरस के बेटी पहिलही मर चुकल रहे, अवुरी लोग रोवत रहले।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भीतर जाके कहलन, “लइका मरल नइखे, सुतल 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'उ ओकरा हाथ पकड़ के कहलस, "तलिता कौम!" (जवना के मतलब होला कि "छोटकी लइकी, हम तोहरा से कहत बानी, उठऽ!" ). तुरते लइकी खड़ा होके घूमे लागल।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उहे हवें जे मौत पर राज करेलन।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मौत लोग खातिर सबसे डरावना चीज ह, लेकिन यीशु एकरा के जीत लेले।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देर सबेर कबो मर जाईब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बाकिर मौत से डेराए के जरुरत नइखे.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इ एह से बा कि उ यीशु ही मौत पर राज करेलन।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आ हमनी के ईसा में विश्वास करेनी जा जे मौत पर जीत हासिल कइले बाड़न।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जीवन देवेलन अउर उहे हवें जे एके साथे जीवन पर राज करेलन।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का करेला “तलिता कौम!” माने?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bho" sz="2800">
                <a:solidFill>
                  <a:schemeClr val="tx1">
                    <a:lumMod val="65000"/>
                    <a:lumOff val="35000"/>
                  </a:schemeClr>
                </a:solidFill>
              </a:rPr>
              <a:t>छोटकी लइकी, नाश्ता करऽ!</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छोटकी बच्ची, सुत 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छोटकी लइकी, उठऽ!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छोटकी लइकी, एगो गीत गाईं!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छोटकी लइकी, उठऽ!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हाथ पकड़ के कहलस, "तलिता कौम!" (जवना के मतलब होला कि "छोटकी लइकी, हम तोहरा से कहत बानी, उठऽ!"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प्रश्नोत्तरी</a:t>
            </a:r>
            <a:r xmlns:a="http://schemas.openxmlformats.org/drawingml/2006/main">
              <a:rPr altLang="en-US" lang="bh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के जनम कहाँ भइल रहे?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महल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एगो चरनी में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लग्जरी होटल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एगो चरनी में बा</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64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बेथेस्डा में एगो बेमार आदमी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तब यीशु ओकरा से कहले, "उठ! आपन चटाई उठा के चल जा।"</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ho" altLang="ko-KR" sz="3600">
                <a:solidFill>
                  <a:schemeClr val="tx1">
                    <a:lumMod val="65000"/>
                    <a:lumOff val="35000"/>
                  </a:schemeClr>
                </a:solidFill>
              </a:rPr>
              <a:t>एके बेर में ऊ आदमी ठीक हो गइल; ऊ आपन चटाई उठा के चल गइलन. जवना दिन ई भइल रहे ऊ दिन सब्त के दिन रहे।</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यूहन्ना 5: 1।</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यरूशलेम में बेथेस्दा नाम के एगो कुंड रहे। पानी के हिलला के इंतजार करत बहुत संख्या में बेमार लोग उहाँ जुटल रहे।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काहेकि प्रभु के एगो दूत कुछ मौसम में कुंड में उतर के पानी के हिलावत रहे। जेकरा तब पहिले पानी के हलचल के बाद कदम रखलस, ओकरा जवन बेमारी रहे ओकरा से ठीक हो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एगो अइसन आदमी रहे जे चल ना पावत रहे। जब यीशु ओकरा के देख के ओह आदमी से पूछले कि उ अड़तीस साल से उहाँ रहे। “तू ठीक होखे के चाहत बाड़ू?”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“महाराज, पानी के झकझोरला पर कुंड में घुसे में केहू मदद करे वाला नइखे। हमार मदद करऽ, कृपया!” तब यीशु ओकरा से कहले, “उठ जा! आपन चटाई उठा के चल जा.”</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जइसे कि यीशु कहले रहले कि उ आपन चटाई उठा के चल गईले। एके बेर में 38 साल से बीमार में रहे वाला बेमार आदमी ठीक हो गईल।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बेथेस्डा के कुंड पर बेमार लोग खातिर सबसे जरूरी चीज रहे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ठीक होखे के बा।</a:t>
            </a:r>
            <a:r xmlns:a="http://schemas.openxmlformats.org/drawingml/2006/main">
              <a:rPr lang="bh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यीशु जानत बाड़न कि हमनी के का जरूरत बा</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से बेहतर बा।</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यीशु उहे हवें जे हमनी के देवेलन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जवन हमनी के जरूरत 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हवें जे सब बेमारी के ठीक करेलन अउर हर चीज पर राज करे के शक्ति रखलन।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बेमार आदमी यीशु से का करे के कहलस?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हमार बेमारी ठीक करऽ, कृपया!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हमरा के बचाईं, कृपया!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हमरा के कुछ खाना दे दीं, कृपया!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जब पानी हलचल होखे त कुंड में उतरे में मदद करीं, कृपया!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जब पानी हलचल होखे त कुंड में उतरे में मदद करीं, कृपया!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आज दाऊद के नगर में तोहरा खातिर एगो मुक्तिदाता पैदा भइल बा; उ मसीह प्रभु हवें।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पसन</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तब यीशु ओकरा से कहले, "उठ! आपन चटाई उठा के चल जा।"</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ho" altLang="ko-KR" sz="3600">
                <a:solidFill>
                  <a:schemeClr val="tx1">
                    <a:lumMod val="65000"/>
                    <a:lumOff val="35000"/>
                  </a:schemeClr>
                </a:solidFill>
              </a:rPr>
              <a:t>9.एक बेर में ऊ आदमी ठीक हो गइल; ऊ आपन चटाई उठा के चल गइलन. जवना दिन ई भइल रहे ऊ दिन सब्त के दिन रहे।</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यूहन्ना 5: 1।</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जे 5,000 आदमी के खाना खिया दिहले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एकरा बाद यीशु रोटी लेके धन्यवाद दिहलन आ बईठल लोग के जेतना चाहत रहे, ओतना बांट दिहलन। उ मछरी के संगे भी अयीसने कईले।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पांच हजार से अधिका लोग यीशु के शिक्षा सुने खातिर एकट्ठा भइल।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बाकिर लंच के समय हो गइल रहे। सबके भूख लागल रहे, लेकिन खाए खातिर खाना ना रहे, आ बस दू गो मछरी आ पांच रोटी रहे।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एकरा बाद यीशु रोटी अउर मछरी लेके धन्यवाद दिहलन अउर जे बईठल लोग के चाहत रहे, ओतना बांट दिहलन।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लेकिन, कुछ गजब के बात हो गईल! 5000 लोग के भरमार होखे खातिर काफी रहे!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उ लोग ओकरा के बटोर के बारह टोकरी में जौ के पांच गो रोटी के टुकड़ा भर देले जवन कि खईले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हमनी खातिर 5000 से ज्यादा लोग के भरल बनावे के कवनो तरीका नईखे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पांच रोटी आ दू गो मछरी के साथे।</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लेकिन परमेश्वर के बेटा यीशु उनकरा साथे चमत्कार कईले।</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इ ज्यादा जरूरी बा कि हमनी के हमेशा यीशु के साथे रहीं जा, एह से ज्यादा जरूरी बा कि हमनी के लगे कुछ भी ज्यादा होखे या ना होखे।</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उहे हवें जे हमनी के भरपूर भोजन दे सकेलन।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47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के जन्मदिन के बहुत बहुत शुभकामना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 5,000 लोग के खियावे के बाद केतना खाना बच गईल?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दस गो टोकरी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एगारह गो टोकरी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बारह टोकरी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तेरह गो टोकरी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बारह टोकरी के 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एकरा बाद यीशु रोटी लेके धन्यवाद दिहलन आ बईठल लोग के जेतना चाहत रहे, ओतना बांट दिहलन। उ मछरी के संगे भी अयीसने कईले।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पानी पर चलत बाड़न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जब उ लोग साढ़े तीन मील के दूरी तय कईले, त उ लोग यीशु के पानी प चलत नाव के नजदीक आवत देखले। आ ऊ लोग डेरा गइल।</a:t>
            </a:r>
            <a:endParaRPr xmlns:a="http://schemas.openxmlformats.org/drawingml/2006/main" lang="en-US" altLang="ko-KR" sz="3600"/>
          </a:p>
          <a:p>
            <a:pPr xmlns:a="http://schemas.openxmlformats.org/drawingml/2006/main" lvl="0">
              <a:defRPr/>
            </a:pPr>
            <a:r xmlns:a="http://schemas.openxmlformats.org/drawingml/2006/main">
              <a:rPr lang="bho" altLang="ko-KR" sz="3600"/>
              <a:t>लेकिन उ ओ लोग से कहले, "हम हईं, मत डेराईं।"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19-20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यीशु पहाड़ पर अकेले प्रार्थना करत रहले त उनकर चेला नाव के झील के ओह पार ले जात रहले।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आखिर में अन्हार हो गइल आ हवा आ पानी तेज आ खुरदुरा हो गइल.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“देखऽ उहाँ! केहू पानी पर चलत बा!“ ऊ लोग डेरा गइल। ओहमें से एगो रोवत कहलस, “केहु पानी पर चलत 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“ई त हम हईं: मत डेराह!” ई यीशु हवें जे पानी पर चलत बाड़न।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एह बात पर ऊ लोग अचरज में पड़ गइल. उ लोग नाव पर यीशु के स्वागत कईले। उ लोग सोचले कि, “यीशु परमेश्वर के बेटा होखस!”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पानी पर चलल कुछ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केहू ना कर सकेला।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लेकिन यीशु पानी के ऊपर चलत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अपना चेलन के खोजे खातिर।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काहे कि ईसा एगो खास आदमी हवें,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भगवान के बेटा के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हमनी के सचमुच विश्वास करे के जरूरत 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 यीशु परमेश्वर के बेटा हवें।</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घर में अइला पर उ लोग बच्चा के ओकर महतारी मरियम के संगे देखले अवुरी उ लोग प्रणाम क के उनुकर पूजा कईले। तब उ लोग आपन खजाना खोल के सोना, धूप आ गंधक के वरदान भेंट कईले।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मत्ती 2:11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rgbClr val="ff0000"/>
                </a:solidFill>
              </a:rPr>
              <a:t>ईसा के हवें?</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हउवें जे हमनी के मदद करे अउर बचावे खातिर हमनी के पास आवेलन चाहे हमनी के कवनो भी बाधा होखे।</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ईसा झील के बीच में अपना चेलन के लगे कइसे अइले??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पानी पर उड़त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तेज नाव पर चढ़े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तैराकी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पानी पर चलत बानी..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पानी पर चलत बानी..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जब उ लोग साढ़े तीन मील के दूरी तय कईले, त उ लोग यीशु के पानी प चलत नाव के नजदीक आवत देखले। आ ऊ लोग डेरा गइल।</a:t>
            </a:r>
            <a:endParaRPr xmlns:a="http://schemas.openxmlformats.org/drawingml/2006/main" lang="en-US" altLang="ko-KR" sz="3600"/>
          </a:p>
          <a:p>
            <a:pPr xmlns:a="http://schemas.openxmlformats.org/drawingml/2006/main" lvl="0">
              <a:defRPr/>
            </a:pPr>
            <a:r xmlns:a="http://schemas.openxmlformats.org/drawingml/2006/main">
              <a:rPr lang="bho" altLang="ko-KR" sz="3600"/>
              <a:t>लेकिन उ ओ लोग से कहले, "हम हईं, मत डेराईं।"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19-20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पतरस के मसीह के कबूलनामा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शमौन पतरस जवाब दिहलन, "तू मसीह हउअ, जिंदा परमेश्वर के बेटा हउअ।"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मैथ्यू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 दिन, यीशु अपना चेलन से पूछले, "लोग आदमी के बेटा के कहेला?"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उ लोग जवाब देले, “कुछ लोग कहेला कि यूहन्ना बपतिस्मा देवे वाला; दोसरा लोग के कहनाम बा कि एलियाह; आ एगो भविष्यवक्ता लोग के भी।"</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तोहरा के का हाल बा?" उ पूछले। "तू हमरा के के कहत बाड़ू?"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शमौन पतरस जवाब दिहलन, "तू मसीह हउअ, जिंदा परमेश्वर के बेटा हउअ।"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बहुत खुशी से कहले। "तू अपना कबूलनामा के बारे में सही कहत बाड़ू! एह चट्टान पर हम आपन कलीसिया बनाइब!”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ईसा के जनम भइल त पूरब के डाक्टरन के सामने एगो तारा लउकल।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पतरस ठीक से जानत रहले कि यीशु के हवें, अउर उ यीशु के बारे में ठीक से कबूल कईले।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आ ई सुनला के बाद यीशु पतरस के सही कबूलनामा खातिर स्तुति कइलन।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के ईसा के के समझत बानी जा?</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के यीशु के ठीक ओइसहीं जाने के चाहीं जइसे बाइबल कहत बा, अउर हमनी के यीशु के बारे में ठीक ओइसहीं कबूल करे के चाहीं जइसे बाइबल कहत 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rgbClr val="ff0000"/>
                </a:solidFill>
              </a:rPr>
              <a:t>ईसा के हवें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उहे हवें जे अपना कलीसिया के विश्वास के सही कबूलनामा पर बनावेलन।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पतरस कहलन कि ईसा के हवें?</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मसीह, परमेश्वर के बेटा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शक्तिशाली एलियाह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यूहन्ना बपतिस्मा देवे वाला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यिर्मयाह के नाम से जानल जाला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मसीह, परमेश्वर के बेटा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शमौन पतरस जवाब दिहलन, "तू मसीह हउअ, जिंदा परमेश्वर के बेटा हउअ।"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मैथ्यू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मूर्ख अमीर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उ कहले कि, "लेकिन भगवान उनुका से कहले कि, 'हे बेवकूफ! आज रात आपके जान के मांग आपके से होई। तब आपके जवन तैयार कईले बानी, उ केकरा मिली?'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12:20 बजे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कहले, "मनुष्य के जीवन के ओकरा लगे जवन बा ओकरा से कवनो संबंध नईखे।"</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आ यीशु हमनी के एगो कहानी सुनवले।</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bho" altLang="ko-KR" sz="3200">
                <a:solidFill>
                  <a:schemeClr val="tx1">
                    <a:lumMod val="65000"/>
                    <a:lumOff val="35000"/>
                  </a:schemeClr>
                </a:solidFill>
              </a:rPr>
              <a:t>ई एगो मूर्ख अमीर आदमी के बारे में बा।</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सेठ अपना धन आ अनाज खातिर एगो बड़हन गोदाम बना के खुश हो गइल. "गोदाम में बहुत सारा खाना बटोरले बानी, हमार आत्मा, अब मजा 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तब भगवान सेठ के बतवले।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"तू बेवकूफ बाड़ू! आज हम तोहार जान ले लेब त तोहार सब धन केकर होई?"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“ई तारा राजा के जनम के समय लउकेला! चलीं तारा के पाछे चलल जाव !” डाक्टर लोग स्टार के पीछे-पीछे चले लागल।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बात खतम क के कहले,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"अपना खातिर धन के भंडार मत कर, भगवान खातिर। जरूरतमंद लोग के मदद करे में पूरा कोशिश करीं।"</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bho" altLang="ko-KR" sz="3500">
                <a:solidFill>
                  <a:schemeClr val="tx1">
                    <a:lumMod val="65000"/>
                    <a:lumOff val="35000"/>
                  </a:schemeClr>
                </a:solidFill>
              </a:rPr>
              <a:t>राउर पइसा कवना काम में इस्तेमाल होला?</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bho" altLang="ko-KR" sz="3500">
                <a:solidFill>
                  <a:schemeClr val="tx1">
                    <a:lumMod val="65000"/>
                    <a:lumOff val="35000"/>
                  </a:schemeClr>
                </a:solidFill>
              </a:rPr>
              <a:t>का एकर इस्तेमाल खाली रउरा के संतुष्ट करे खातिर कइल जा रहल बा?</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ho" altLang="ko-KR" sz="3500">
                <a:solidFill>
                  <a:schemeClr val="tx1">
                    <a:lumMod val="65000"/>
                    <a:lumOff val="35000"/>
                  </a:schemeClr>
                </a:solidFill>
              </a:rPr>
              <a:t>पईसा के इस्तेमाल होखे के चाही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ho" altLang="ko-KR" sz="3500">
                <a:solidFill>
                  <a:schemeClr val="tx1">
                    <a:lumMod val="65000"/>
                    <a:lumOff val="35000"/>
                  </a:schemeClr>
                </a:solidFill>
              </a:rPr>
              <a:t>भगवान के महिमा खातिर।</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ho" altLang="ko-KR" sz="3500">
                <a:solidFill>
                  <a:schemeClr val="tx1">
                    <a:lumMod val="65000"/>
                    <a:lumOff val="35000"/>
                  </a:schemeClr>
                </a:solidFill>
              </a:rPr>
              <a:t>हम भगवान के राज्य के लोग हई। एहसे जरूरी बा कि हमनी के अपना पईसा से जरूरतमंद लोग के मदद कईल जाए।</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ईसा सब जीवन के मालिक हवें, आ सब धन के मालिक हवें।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मूर्ख सेठ अपना आत्मा खातिर का कइलस?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गरीब के मदद कईले।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उ भगवान के पूजा करत रहले।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सुसमाचार के प्रचार कईले।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ढेर सारा धन के संग्रह कईले।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उ ढेर सारा धन के संग्रह कईले।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उ कहले कि, "लेकिन भगवान उनुका से कहले कि, 'हे बेवकूफ! आज रात आपके जान के मांग आपके से होई। तब आपके जवन तैयार कईले बानी, उ केकरा मिली?'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12:20 बजे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69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खोवल भेड़ के खोजत बानी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 तोहके बतावत बानी कि ठीक ओही तरह से स्वर्ग में एगो पापी पर जे पश्चाताप करेला ओकरा पर उननबे धर्मी लोग से अधिका खुशी होई जेकरा पश्चाताप करे के जरूरत नइखे।</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15:7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 दिन एगो भेड़ अकेले रह गइल, अपना दोस्तन के भेड़ से अलग हो गइल।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चरवाहा भेड़ गिन के पावल कि सौ में से एगो गायब हो गइल 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चरवाहा 99 भेड़ छोड़ के एगो खोवल भेड़ के खोजत निकल गईल।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तारा बेतलेहेम के अस्तबल के ऊपर रुक गईल। बाइबल भविष्यवाणी कइले रहे कि यीशु के जनम बेतलेहेम में भइल रहे।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आ आखिर में चरवाहा के ऊ हेराइल भेड़ मिल गइल.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चरवाहा खुशी से भेड़ के साथे घरे आके बड़का भोज कइलस।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बात खतम क के कहले,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"जइसे चरवाहा के कवनो हेराइल भेड़ मिल के खुशी होला,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भगवान एक पापी के पश्चाताप से खुश बाड़े।"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एगो हेराइल भेड़ के खोजे खातिर चरवाहा के अनगिनत बलिदान देवे के पड़ल।</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यीशु हमनी के बचावे खातिर आपन जान के बलिदान देले।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के यीशु के धन्यवाद देवे के चाहीं कि उ हमनी के एगो खोवल भेड़ के तरह बचा लिहले।</a:t>
            </a:r>
            <a:r xmlns:a="http://schemas.openxmlformats.org/drawingml/2006/main">
              <a:rPr lang="bh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 ?</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ह</a:t>
            </a:r>
            <a:r xmlns:a="http://schemas.openxmlformats.org/drawingml/2006/main">
              <a:rPr lang="bho" altLang="en-US" sz="3600">
                <a:solidFill>
                  <a:srgbClr val="0070c0"/>
                </a:solidFill>
              </a:rPr>
              <a:t> </a:t>
            </a:r>
            <a:r xmlns:a="http://schemas.openxmlformats.org/drawingml/2006/main">
              <a:rPr lang="bho" altLang="ko-KR" sz="3600">
                <a:solidFill>
                  <a:srgbClr val="0070c0"/>
                </a:solidFill>
              </a:rPr>
              <a:t>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हउवें जे पाप से हमनी के पश्चाताप में मस्त रहेलन।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हेराइल भेड़ के खोजत घरी चरवाहा का नइखे कइले?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99 भेड़ छोड़ के हेराइल भेड़ के खोजत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ऊ हेराइल के पा के खुश हो गइल।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एगो नया भेड़ खरीदले।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लोग के पार्टी खातिर बोलवले।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उ एगो नया भेड़ खरीदले।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 तोहके बतावत बानी कि ठीक ओही तरह से स्वर्ग में एगो पापी पर जे पश्चाताप करेला ओकरा पर उननबे धर्मी लोग से अधिका खुशी होई जेकरा पश्चाताप करे के जरूरत नइखे।</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15:7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70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अच्छा सामरी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"रउरा का लागत बा कि एह तीनों में से कवन ओह आदमी के पड़ोसी रहे जवन डकैत के हाथ में पड़ल रहे?"</a:t>
            </a:r>
            <a:endParaRPr xmlns:a="http://schemas.openxmlformats.org/drawingml/2006/main" lang="en-US" altLang="ko-KR" sz="3600"/>
          </a:p>
          <a:p>
            <a:pPr xmlns:a="http://schemas.openxmlformats.org/drawingml/2006/main" lvl="0">
              <a:defRPr/>
            </a:pPr>
            <a:r xmlns:a="http://schemas.openxmlformats.org/drawingml/2006/main">
              <a:rPr lang="bho" altLang="ko-KR" sz="3600"/>
              <a:t>कानून के माहिर जवाब दिहले, "जे ओकरा पर दया कइले रहे." यीशु ओकरा से कहले, "जा के भी ओइसहीं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36-37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एगो आदमी अकेले चलत रहे त ओकर मुलाकात डकैत से भईल। उनुकर कपड़ा उतार के पीट-पीट के आधा मरल छोड़ के चल गईले।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तब संजोग से एगो पुजारी उनका के रास्ता में देखले, उ दूसरा ओर से गुजर गईले। त एगो लेवी भी अइसने कइले रहे।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बेतलेहेम के अस्तबल के भीतर मरियम, यूसुफ आ बच्चा यीशु रहले, जे राजा के रूप में धरती पर आइल रहले।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तीसरा, संजोग से एगो सामरी ओकरा के देखलस। सामरी लोग अइसन लोग रहलन जे यहूदी लोग के पसंद ना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सामरी ओकरा प तरस उठल, एहसे ओकरा संगे बढ़िया से व्यवहार कईलस अवुरी देखभाल कईलस।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कहले: "परमेशवर के लोग, कबो भी, एगो अच्छा पड़ोसी होखे के चाहीं जे जरूरतमंद लोग के मदद करे।"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पुजारी अउर लेवी लोग ऊपर से देखल जाव त भगवान के करीब लागत रहे, लेकिन उ लोग केहू अउरी से प्यार ना करत रहे।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सामरी, ऊपर से देखल जाव त भगवान के करीब ना लागत रहे, लेकिन एगो बढ़िया पड़ोसी रहे जवन दूसरा से प्यार करे के तैयार रहे।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हमनी के उहो होखे के चाहीं जे जरूरतमंद पड़ोसी के मदद करे अगर हमनी के भगवान के करीब बानी 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हमनी के अपना पाप खातिर मरे खातिर मजबूर बानी जा, ठीक ओसही जइसे लूट के मारल गईल बा।</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ho" altLang="ko-KR" sz="3600">
                <a:solidFill>
                  <a:schemeClr val="tx1">
                    <a:lumMod val="65000"/>
                    <a:lumOff val="35000"/>
                  </a:schemeClr>
                </a:solidFill>
              </a:rPr>
              <a:t>लेकिन यीशु उहे हवें जे हमनी के एह भयानक स्थिति से बचा लिहले।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पुजारी आ लेवी एगो आदमी के लूटपाट कइल देखले त का कइलन?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लोग उनुका खातिर प्रार्थना कईले।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द अपना घाव के इलाज कइले।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लोग ओकरा के अस्पताल ले गईल।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लोग दूसरा ओर ओकरा से गुजरत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उ लोग दूसरा ओर ओकरा से गुजरत रहले।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"रउरा का लागत बा कि एह तीनों में से कवन ओह आदमी के पड़ोसी रहे जवन डकैत के हाथ में पड़ल रहे?"</a:t>
            </a:r>
            <a:endParaRPr xmlns:a="http://schemas.openxmlformats.org/drawingml/2006/main" lang="en-US" altLang="ko-KR" sz="3600"/>
          </a:p>
          <a:p>
            <a:pPr xmlns:a="http://schemas.openxmlformats.org/drawingml/2006/main" lvl="0">
              <a:defRPr/>
            </a:pPr>
            <a:r xmlns:a="http://schemas.openxmlformats.org/drawingml/2006/main">
              <a:rPr lang="bho" altLang="ko-KR" sz="3600"/>
              <a:t>कानून के माहिर जवाब दिहले, "जे ओकरा पर दया कइले रहे." यीशु ओकरा से कहले, "जा के भी ओइसहीं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36-37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71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मरियम आ मार्था के नाम से जानल जाला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ho" altLang="ko-KR" sz="4000"/>
              <a:t>बाकिर एके गो चीज के जरूरत बा. मरियम उहे चुनले बाड़ी जवन बेहतर बा, अवुरी उ उनुका से ना छीनल जाई।"</a:t>
            </a:r>
            <a:endParaRPr xmlns:a="http://schemas.openxmlformats.org/drawingml/2006/main" lang="en-US" altLang="ko-KR" sz="4000"/>
          </a:p>
          <a:p>
            <a:pPr xmlns:a="http://schemas.openxmlformats.org/drawingml/2006/main" lvl="0">
              <a:defRPr/>
            </a:pPr>
            <a:r xmlns:a="http://schemas.openxmlformats.org/drawingml/2006/main">
              <a:rPr lang="bh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h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42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 मरियम आ मार्था के घरे बोलावल गइल।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पूरब के डाक्टर लोग यीशु के उ सोना, धूप आ गंधक दिहल जवन उ लोग उपहार में तैयार कईले रहले। “धन्यवाद यीशु के एह देश में आवे खातिर!”</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मार्था काम में व्यस्त रहली त मरियम बेसब्री से यीशु के बात सुनत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मार्था सोचली कि, "हमरा विश्वास नईखे होखत कि जब हम एतना व्यस्त बानी त मैरी हमरा के अकेले काम करे देली।"</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अंत में मार्था यीशु से शिकायत कइली। "यीशु, कृपया मरियम के छोड़ दीं। हमरा अकेले बहुत काम 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कहले, "बहुत मत करीं। मरियम के सुनल पसंद बा, एहसे उ सुनत रही।"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मार्था के लागल कि मरियम खातिर ईसा के बात सुनल ठीक नइखे जब उ लोग के बहुत कुछ करे के रहे।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लेकिन यीशु उनकरा के सिखवले कि यीशु के बात सुनल सबकुछ से ज्यादा कीमती 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बाइबल के सुने अउर सीखे के समय हमनी खातिर सबसे अनमोल समय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हमनी के बाइबल के सुने अउर सीखे खातिर समय से वंचित ना होखे 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हउवें जे परमेश्वर के वचन के सुने वाला लोग से प्यार करेलन।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मार्था बहुत काम करत रहली त मरियम का कइली?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प्रार्थना कईली।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उ यीशु के वचन सुनली।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सुतल रहली।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मार्था के बहुत मदद कईली।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2 </a:t>
            </a:r>
            <a:r xmlns:a="http://schemas.openxmlformats.org/drawingml/2006/main">
              <a:rPr lang="bho" altLang="ko-KR" sz="2800">
                <a:solidFill>
                  <a:srgbClr val="ff0000"/>
                </a:solidFill>
              </a:rPr>
              <a:t>उ यीशु के वचन सुनली।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ho" altLang="ko-KR" sz="4000"/>
              <a:t>बाकिर एके गो चीज के जरूरत बा. मरियम उहे चुनले बाड़ी जवन बेहतर बा, अवुरी उ उनुका से ना छीनल जाई।"</a:t>
            </a:r>
            <a:endParaRPr xmlns:a="http://schemas.openxmlformats.org/drawingml/2006/main" lang="en-US" altLang="ko-KR" sz="4000"/>
          </a:p>
          <a:p>
            <a:pPr xmlns:a="http://schemas.openxmlformats.org/drawingml/2006/main" lvl="0">
              <a:defRPr/>
            </a:pPr>
            <a:r xmlns:a="http://schemas.openxmlformats.org/drawingml/2006/main">
              <a:rPr lang="bh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h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42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ho" altLang="ko-KR" sz="2500" dirty="0">
                <a:solidFill>
                  <a:schemeClr val="tx1">
                    <a:lumMod val="65000"/>
                    <a:lumOff val="35000"/>
                  </a:schemeClr>
                </a:solidFill>
              </a:rPr>
              <a:t>इस्राएल के गलील में मरियम नाम के एगो कुंवारी रहत रहली। उनुकर सगाई यूसुफ नाम के एगो युवक से भईल रहे।</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डाक्टर लोग इस्राएल से दूर भी ईसा, राजा के पूजा करे आइल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ईसा लोग के असली राजा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पूरा दुनिया में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ईसा हमार राजा भी हवें।</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यीशु के पूजा करे अउर उनकर पालन करे के जीवन जीए के चाहीं, जे हमेशा राजा हवें।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हमनी के पूजा के हकदार बाड़े।</a:t>
            </a:r>
            <a:r xmlns:a="http://schemas.openxmlformats.org/drawingml/2006/main">
              <a:rPr altLang="en-US" lang="bh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कवन ईसा के जन्मदिन के उपहार के रूप में ना मिलल?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सोना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धूप के बा</a:t>
            </a:r>
            <a:r xmlns:a="http://schemas.openxmlformats.org/drawingml/2006/main">
              <a:rPr altLang="en-US" lang="bh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गंधक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कंप्यूटर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कंप्यूटर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घर में अइला पर उ लोग बच्चा के ओकर महतारी मरियम के संगे देखले अवुरी उ लोग प्रणाम क के उनुकर पूजा कईले। तब उ लोग आपन खजाना खोल के सोना, धूप आ गंधक के वरदान भेंट कईले।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मत्ती 2:11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a:t>
            </a:r>
            <a:r xmlns:a="http://schemas.openxmlformats.org/drawingml/2006/main">
              <a:rPr lang="bho" altLang="en-US" b="1">
                <a:solidFill>
                  <a:schemeClr val="tx1">
                    <a:lumMod val="50000"/>
                    <a:lumOff val="50000"/>
                  </a:schemeClr>
                </a:solidFill>
              </a:rPr>
              <a:t> </a:t>
            </a:r>
            <a:r xmlns:a="http://schemas.openxmlformats.org/drawingml/2006/main">
              <a:rPr lang="bho" altLang="ko-KR" b="1">
                <a:solidFill>
                  <a:schemeClr val="tx1">
                    <a:lumMod val="50000"/>
                    <a:lumOff val="50000"/>
                  </a:schemeClr>
                </a:solidFill>
              </a:rPr>
              <a:t>48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बच्चा यीशु मिस्र भाग गईल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उ लोग गईले त प्रभु के एगो स्वर्गदूत यूसुफ के सपना में प्रकट भईले। ऊ कहले, "उठऽ, लइका आ ओकर महतारी के लेके मिस्र भाग जा। जबले हम तोहरा के ना बताइब तबले ओहिजा रहऽ, काहे कि हेरोदेस ओह बच्चा के खोजे वाला बाड़न कि ऊ ओकरा के मार सके।"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मत्ती 2:13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इस्राएल के राजा हेरोदेस, यीशु के जनम के खबर मगियन के माध्यम से सुनले, जे यीशु के मारे के साजिश रचले।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हालांकि, हेरोदेस के सभ साजिश के जानकारी देवे वाला भगवान सपना में कहले कि मैगी के हेरोदेस से दूर होखे के चाही।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संगही, मरियम के पति यूसुफ सपना में एगो स्वर्गदूत के कहत सुनले कि: “मिस्र भाग जा। हेरोदेस ईसा के मारे वाला बाड़न.”</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इ सुन के यूसुफ मरियम आ बच्चा यीशु के लेके हेरोदेस से मिस्र भाग गईले।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bho" sz="2800">
                <a:solidFill>
                  <a:schemeClr val="tx1">
                    <a:lumMod val="65000"/>
                    <a:lumOff val="35000"/>
                  </a:schemeClr>
                </a:solidFill>
              </a:rPr>
              <a:t>एक दिन एगो स्वर्गदूत मरियम के सामने प्रकट भइले। “नमस्कार, रउआ जे बहुते एहसान बा! प्रभु तोहरा साथे बाड़े।“</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एही बीच हेरोदेस, जेकरा मालूम रहे कि उ मगिया के धोखा देले बाड़े, बेतलेहेम के सभ बच्चा के मारे के भयानक आदेश देले। हेरोदेस के मौत तक यीशु के मिस्र में रहे के पड़ल।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चरवाहा आ जादूगर लोग पहचान लिहले कि ईसा के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हालांकि, राजा हेरोदेस यीशु के ना पहिचान पवले। एतने ना, अपना लोभ के चलते उ यीशु के मारे के कोशिश में क्रूर पाप कईले।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दुनिया में बहुत लोग अइसन बाड़े जे यीशु के बारे में सुने से मना कर देत बाड़े।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इ बहुत गंभीर पाप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आदमी के शक्ति से रुके के हिम्मत नइखन कर सकत।</a:t>
            </a:r>
            <a:r xmlns:a="http://schemas.openxmlformats.org/drawingml/2006/main">
              <a:rPr altLang="en-US" lang="bh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ईसा हेरोदेस से कहाँ से बच गइलन?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मिस्र के 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अमेरिका के बा</a:t>
            </a:r>
            <a:r xmlns:a="http://schemas.openxmlformats.org/drawingml/2006/main">
              <a:rPr altLang="en-US" lang="bh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कोरिया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इजरायल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मिस्र के ह</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उ लोग गईले त प्रभु के एगो स्वर्गदूत यूसुफ के सपना में प्रकट भईले। ऊ कहले, "उठऽ, लइका आ ओकर महतारी के लेके मिस्र भाग जा। जबले हम तोहरा के ना बताइब तबले ओहिजा रहऽ, काहे कि हेरोदेस ओह बच्चा के खोजे वाला बाड़न कि ऊ ओकरा के मार सके।"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मत्ती 2:13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49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मंदिर में लइका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"तू हमरा के काहे खोजत रहलू?" उ पूछले। "का रउवा ना जानत रहनी कि हमरा बाबूजी के घरे रहे के 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2:49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फसह के पर्व में जब यीशु 12 साल के रहले त उ आ उनकर माई-बाबूजी यरूशलेम के मंदिर में अईले।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यरूशलेम के मंदिर से घरे जात घरी यूसुफ आ मरियम यीशु के ना पा पवले।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यूसुफ आ मरियम यीशु के खोजे खातिर यरूशलेम के मंदिर में वापस चल गइलन।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bho" altLang="ko-KR" sz="2800" dirty="0">
                <a:solidFill>
                  <a:schemeClr val="tx1">
                    <a:lumMod val="65000"/>
                    <a:lumOff val="35000"/>
                  </a:schemeClr>
                </a:solidFill>
              </a:rPr>
              <a:t>“मरियम, तू एगो बेटा के जनम देबऽ आ ओकरा के ईसा नाम देबे के बा।” एह खबर से उनुका डर लागत रहे।</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"का रउवां ना जानत रहनी कि हम अपना पिता के घर में बानी?“ यीशु मंदिर में बाइबल के गुरु लोग के साथे चर्चा करत रहले। उ सब यीशु के बुद्धि से हैरान रहले।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तब से, लइका यीशु भगवान अउर लोग के साथे अउरी प्रेम करे लगलन जइसे-जइसे उनकर बुद्धि अउर लंबाई बढ़त गइल।</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लइका यीशु छोट उमिर से जानत रहलन कि उ परमेश्वर के बेटा हवे। आ एगो उद्धारकर्ता के रूप में जीवन खातिर ईमानदारी से तइयार।</a:t>
            </a:r>
            <a:r xmlns:a="http://schemas.openxmlformats.org/drawingml/2006/main">
              <a:rPr altLang="en-US" lang="bh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भले हमनी के जवान बानी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साफ-साफ याद राखे के चाहीं कि हमनी के भगवान के संतान हईं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त हमनी के भगवान अउर लोग के देखावे के जरूरत बा कि हमनी के परमेश्वर के संतान के रूप में जी रहल बानी 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परमेश्वर के बेटा हवें, लेकिन उ शारीरिक माता-पिता के विनम्रता अउर आज्ञाकारिता के उदाहरण बनवले।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हेराइल ईसा कहाँ रहले?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में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के...</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पाखाना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महल में </a:t>
            </a:r>
            <a:r xmlns:a="http://schemas.openxmlformats.org/drawingml/2006/main">
              <a:rPr altLang="en-US" lang="bho" sz="2800">
                <a:solidFill>
                  <a:schemeClr val="tx1">
                    <a:lumMod val="65000"/>
                    <a:lumOff val="35000"/>
                  </a:schemeClr>
                </a:solidFill>
              </a:rPr>
              <a:t>2 के बा</a:t>
            </a:r>
            <a:r xmlns:a="http://schemas.openxmlformats.org/drawingml/2006/main">
              <a:rPr altLang="en-US" lang="bh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में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के...</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मंदिर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घर में </a:t>
            </a:r>
            <a:endParaRPr xmlns:a="http://schemas.openxmlformats.org/drawingml/2006/main" altLang="en-US" lang="ko-KR" sz="2800">
              <a:solidFill>
                <a:schemeClr val="tx1">
                  <a:lumMod val="65000"/>
                  <a:lumOff val="35000"/>
                </a:schemeClr>
              </a:solidFill>
            </a:endParaRPr>
            <a:r xmlns:a="http://schemas.openxmlformats.org/drawingml/2006/main">
              <a:rPr altLang="en-US" lang="bho" sz="2800">
                <a:solidFill>
                  <a:schemeClr val="tx1">
                    <a:lumMod val="65000"/>
                    <a:lumOff val="35000"/>
                  </a:schemeClr>
                </a:solidFill>
              </a:rPr>
              <a:t>4 बा</a:t>
            </a: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मंदिर में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"तू हमरा के काहे खोजत रहलू?" उ पूछले। "का रउवा ना जानत रहनी कि हमरा बाबूजी के घरे रहे के 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2:49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50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के बपतिस्मा के बारे में बतावल गइल 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"रेगिस्तान में एगो आवाज जवन कि 'प्रभु खातिर रास्ता तइयार करीं, ओकरा खातिर सीधा रास्ता बनाईं।'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4.त यूहन्ना रेगिस्तान में बपतिस्मा देत आ पाप के माफी खातिर पश्चाताप के बपतिस्मा के प्रचार करत अइले।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ईसा तीस साल के रहले त रेगिस्तान में एगो अजनबी आदमी ऊंट के कपड़ा पहिनले अवुरी टिड्डी अवुरी जंगली शहद खात देखाई देलस।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उनकर नाम यूहन्ना बपतिस्मा देवे वाला रहे। उ लोगन से पश्चाताप करे अउर बपतिस्मा लेवे के आह्वान कइलन काहे कि उद्धारकर्ता अइहें।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bho" altLang="ko-KR" sz="2800" dirty="0">
                <a:solidFill>
                  <a:schemeClr val="tx1">
                    <a:lumMod val="65000"/>
                    <a:lumOff val="35000"/>
                  </a:schemeClr>
                </a:solidFill>
              </a:rPr>
              <a:t>लेकिन, उ भगवान के संदेश के पालन कईली। उ कहले कि, हम प्रभु के सेवक हई। जइसन तू कहले बाड़ू ओइसन हमरा खातिर होखे.”</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 त हमरा बाद आवे वाला केहू के तइयार करे आइल बानी!'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यूहन्ना बपतिस्मा देवे वाला यीशु के रास्ता तइयार करत रहले।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भी यूहन्ना बपतिस्मा देवे वाला के द्वारा बपतिस्मा लेवे खातिर अइले।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"देखीं! भगवान के मेमना, जे दुनिया के पाप के दूर करेला!” यूहन्ना बपतिस्मा देवे वाला यीशु के परिचय जोर से कइलन।</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यीशु के यूहन्ना द्वारा बपतिस्मा दिहल गइल त स्वर्ग से एगो आवाज आइल जवना में पवित्र आत्मा उनकरा पर कबूतर नियर उतरत रहे: “तू हमार बेटा हउअ, जेकरा से हम प्यार करेनी; तोहरा से हम बहुत खुश बानी।”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यूहन्ना बपतिस्मा देवे वाला अपना के ऊपर ना उठवले।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उ आपन जीवन पूरा तरह से यीशु के परिचय देवे में समर्पित कईले।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 केकरा खातिर जीयत बानी?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यूहन्ना बपतिस्मा देवे वाला के तरह, हमनी के भी अइसन जीवन जीए के चाहीं जवन हमरा के घमंड करे अउर ऊंचाई देवे के बजाय यीशु के ऊंचाई देवे अउर परिचय देवे।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परमेश्वर के एकलौता बेटा हवें।</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जब ईसा के बपतिस्मा लिहले रहले त स्वर्ग से का उतरल रहे??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कौआ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पवित्र आत्मा के बारे में बतावल गइल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शुतुरमुर्ग के कहल जाला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गौरैया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2 </a:t>
            </a:r>
            <a:r xmlns:a="http://schemas.openxmlformats.org/drawingml/2006/main">
              <a:rPr altLang="ko-KR" lang="bho" sz="2800">
                <a:solidFill>
                  <a:srgbClr val="ff0000"/>
                </a:solidFill>
              </a:rPr>
              <a:t>पवित्र आत्मा के बारे में बतावल गइल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"रेगिस्तान में एगो आवाज जवन कि 'प्रभु खातिर रास्ता तइयार करीं, ओकरा खातिर सीधा रास्ता बनाईं।'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ho" sz="3600">
                <a:solidFill>
                  <a:schemeClr val="tx1">
                    <a:lumMod val="65000"/>
                    <a:lumOff val="35000"/>
                  </a:schemeClr>
                </a:solidFill>
              </a:rPr>
              <a:t>4.त यूहन्ना रेगिस्तान में बपतिस्मा देत आ पाप के माफी खातिर पश्चाताप के बपतिस्मा के प्रचार करत अइले।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51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के शैतान के परीक्षा में पड़ल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ओकरा से कहले, "शैतान, हमरा से दूर! काहेकि लिखल बा कि, 'अपना प्रभु प्रभु के पूजा कर, अवुरी सिर्फ उनुकर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चालीस दिन तक यीशु के उपवास अउर प्रार्थना कइला के बाद शैतान प्रकट होके यीशु के परीक्षा दिहलस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bho" altLang="ko-KR" sz="2500" dirty="0">
                <a:solidFill>
                  <a:schemeClr val="tx1">
                    <a:lumMod val="65000"/>
                    <a:lumOff val="35000"/>
                  </a:schemeClr>
                </a:solidFill>
              </a:rPr>
              <a:t>त कुंवारी रहला के बादो गर्भवती हो गईली। एह लइका के नाम ईसा ह। उ परमेश्वर के बेटा हवें जे भविष्य में सब लोग के पाप से बचाईहे।</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“भूख लागल बा का? एह पत्थर से चावल के केक बना के खा लीं!” शैतान पहिला परीक्षा कइलस। लेकिन यीशु परमेश्वर के वचन से परीक्षा के हरा दिहले।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“तब इहाँ से कूद जा! अगर तू भगवान के बेटा हउअ त तू ना मरबऽ.” शैतान मंदिर के चोटी पर दूसरा बेर यीशु के परखलस।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एही समय उ यीशु के एगो बहुत ऊँच पहाड़ पर ले गईले अउर यीशु के दुनिया के पूरा राज्य देखा के कहले, “अगर तू हमरा के प्रणाम करब त हम तोहके इ सब दे देब!” लेकिन यीशु तीसरा परीक्षा के परमेश्वर के वचन से खारिज कर दिहलन।</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अंत में, यीशु शैतान के सब परीक्षा के हरा दिहले। भगवान ईसा से खुश रहले जे सब परीक्षा पर विजय पा लेले रहले।</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परमेश्वर के बेटा रहले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हमनी के निहन उहो शैतान के परीक्षा में पड़ल रहले।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परमेश्वर के वचन के साथ, यीशु शैतान के परीक्षा से उबर गईले।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शैतान आज भी हमनी के प्रलोभन देवेला।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हालांकि, यीशु के तरह, हमनी के परमेश्वर के वचन से शैतान के परीक्षा पर काबू पा सकेनी जा</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हमनी के सामने आवे वाला प्रलोभन से उबर के यीशु हमनी के सहायक हवें। आ ऊहे ह जे हमनी के सामने आवे वाली सगरी चुनौती के समझेला आ ओकरा से उबर के हमनी के मदद करेला.</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शैतान यीशु के केतना परीक्षा दिहले?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एक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दू गो के बा</a:t>
            </a:r>
            <a:r xmlns:a="http://schemas.openxmlformats.org/drawingml/2006/main">
              <a:rPr altLang="en-US" lang="bh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तीन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चार गो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तीन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ओकरा से कहले, "शैतान, हमरा से दूर! काहेकि लिखल बा कि, 'अपना प्रभु प्रभु के पूजा कर, अवुरी सिर्फ उनुकर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4:10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पानी</a:t>
            </a:r>
            <a:r xmlns:a="http://schemas.openxmlformats.org/drawingml/2006/main">
              <a:rPr lang="bho" altLang="en-US" sz="4400"/>
              <a:t> </a:t>
            </a:r>
            <a:r xmlns:a="http://schemas.openxmlformats.org/drawingml/2006/main">
              <a:rPr lang="bho" altLang="ko-KR" sz="4400"/>
              <a:t>शराब में बदल गईल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 उनकर चमत्कारी चिन्हन में से पहिला चिन्ह, यीशु गलील के काना में कइले। एह तरह से ऊ आपन महिमा प्रकट कइलन आ उनकर चेला लोग उनकरा पर आपन विश्वास कइल।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मरियम के बियाह ना भईला के बावजूद बेटा पैदा होखे से डर लागत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हालांकि उ विश्वास से भगवान के वचन के ग्रहण कईली अवुरी ओकर पालन कईली।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तब डर हो सकेला जब हमनी के परमेश्वर के वचन पर विश्वास करेनी जा अउर ओकर पालन करेनी जा। लेकिन मरियम के कबूलनामा के तरह हमनी के कबूल करे के होई कि “हमरा खातिर भी जईसे तू कहले बाड़ू।”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गलील के काना में एगो बियाह भइल। ईसा आ उनकर चेलन के भी बियाह में बोलावल गइल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लेकिन एगो समस्या रहे। शराब खतम हो गइल रहे। बिना शराब के भोज ना हो सकेला।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घर के नौकरन से जार में पानी डाले के कहले। नौकर लोग जवन कहलस उहे कइल।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ओकरा बाद जार में पानी के स्वाद के हिसाब से ले जाइल गइल। जार में पानी के बहुत स्वादिष्ट शराब में बदल दिहल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मेहमान शराब के स्वाद लेले अवुरी अचरज में पड़ गईले। पहिला बेर से ज्यादा स्वादिष्ट शराब परोसल गईल, अउर यीशु के चमत्कार के बदौलत, भोज अउरी रोमांचक हो सकेला।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ईसा के समय में, शराब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भोज में बिल्कुल अनिवार्य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यीशु पानी के शराब बना के भोज खातिर जवन चीज के जरूरत रहे, उ उपलब्ध करवले।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खातिर ईसा एगो अनिवार्य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जइसे भोज में शराब 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यीशु के कृपा के याद करे के चाहीं जे अपना के हमनी के दे दिहले।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a:t>
            </a:r>
            <a:r xmlns:a="http://schemas.openxmlformats.org/drawingml/2006/main">
              <a:rPr altLang="en-US" lang="bh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कऊन</a:t>
            </a:r>
            <a:r xmlns:a="http://schemas.openxmlformats.org/drawingml/2006/main">
              <a:rPr altLang="en-US" lang="bho" sz="3200"/>
              <a:t> </a:t>
            </a:r>
            <a:r xmlns:a="http://schemas.openxmlformats.org/drawingml/2006/main">
              <a:rPr altLang="ko-KR" lang="bho" sz="3200"/>
              <a:t>बा</a:t>
            </a:r>
            <a:r xmlns:a="http://schemas.openxmlformats.org/drawingml/2006/main">
              <a:rPr altLang="en-US" lang="bho" sz="3200"/>
              <a:t> </a:t>
            </a:r>
            <a:r xmlns:a="http://schemas.openxmlformats.org/drawingml/2006/main">
              <a:rPr altLang="ko-KR" lang="bho" sz="3200"/>
              <a:t>यीशु के ह?</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ईसा हमनी के आनन्द हवें, जइसे कि भोज के शराब।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पानी के का में बदल दिहलन?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दूध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संतरा के रस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रोटी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शराब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शराब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 उनकर चमत्कारी चिन्हन में से पहिला चिन्ह, यीशु गलील के काना में कइले। एह तरह से ऊ आपन महिमा प्रकट कइलन आ उनकर चेला लोग उनकरा पर आपन विश्वास कइल।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53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निकोदेमस रात में यीशु के लगे अइले।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bho" sz="3200">
                <a:solidFill>
                  <a:srgbClr val="FF0000"/>
                </a:solidFill>
              </a:rPr>
              <a:t>ईसा के हवें?</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bho" sz="3600">
                <a:solidFill>
                  <a:srgbClr val="0070C0"/>
                </a:solidFill>
              </a:rPr>
              <a:t>ईसा के बा..</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bho" sz="3600">
                <a:solidFill>
                  <a:schemeClr val="tx1">
                    <a:lumMod val="65000"/>
                    <a:lumOff val="35000"/>
                  </a:schemeClr>
                </a:solidFill>
              </a:rPr>
              <a:t>यीशु हमनी के उद्धारकर्ता के रूप में धरती पर अइले।</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जवाब दिहलन, "हम तोहनी के सच कहत बानी कि जब तक पानी आ आत्मा से पैदा ना होखे तब तक केहु परमेश्वर के राज्य में प्रवेश ना कर सकेला।"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3:5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निकोदेमस नाम के एगो आदमी रहे जे इस्राएल के गुरु रहे।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ऊ</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अईनी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खातिर</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ईसा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खातिर</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पूछल</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पर</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रात.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 भगवान के राज्य में कइसे प्रवेश कर सकीले?”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ho" altLang="ko-KR" sz="2800">
                <a:solidFill>
                  <a:schemeClr val="tx1">
                    <a:lumMod val="65000"/>
                    <a:lumOff val="35000"/>
                  </a:schemeClr>
                </a:solidFill>
              </a:rPr>
              <a:t>“अगर रउआ नया जनम ना लेब त भगवान के राज्य में प्रवेश ना कर सकेनी।” यीशु जवाब दिहलन।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ओकरा ई ना बुझाइल कि ओकरा नया जनम लेबे के पड़ी. “का हम अपना माई के कोख में वापस जाके फेरु से बाहर आ जाईब?”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bho" altLang="ko-KR" sz="2600">
                <a:solidFill>
                  <a:schemeClr val="tx1">
                    <a:lumMod val="65000"/>
                    <a:lumOff val="35000"/>
                  </a:schemeClr>
                </a:solidFill>
              </a:rPr>
              <a:t>उ कहले कि, शरीर के ना, आत्मा के फेर से जन्म लेवे के होई। “मनुष्य पानी आ पवित्र आत्मा के साथे नया जनम ले सकेला।” यीशु जवाब दिहलन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“तोहरा हमरा पर विश्वास करे के चाहीं आ उद्धार होखे के चाहीं.” यीशु निकोदेमस के नया जनम के राज बतवले।</a:t>
            </a:r>
            <a:r xmlns:a="http://schemas.openxmlformats.org/drawingml/2006/main">
              <a:rPr lang="bh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सबक</a:t>
            </a:r>
            <a:r xmlns:a="http://schemas.openxmlformats.org/drawingml/2006/main">
              <a:rPr altLang="en-US" lang="bh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अगर रउवां यीशु में विश्वास करेनी 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तोहार आत्मा के फेर से जनम हो जाई।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जे यीशु में विश्वास करेला उ लोग नया जनम लेले बा अउर रउवां बन जाईब</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पाप से नफरत करे आ भगवान से प्रेम करे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का रउवा नया जनम लेले बानी?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यीशु में विश्वास करेनी जा अउर नया जनम लेनी जा। एहसे हमनी के ई याद राखे के चाहीं कि हमनी का दुनिया से अलगा आदमी हईं 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ईसा के ह</a:t>
            </a:r>
            <a:r xmlns:a="http://schemas.openxmlformats.org/drawingml/2006/main">
              <a:rPr altLang="en-US" lang="bho" sz="3600">
                <a:solidFill>
                  <a:schemeClr val="tx1">
                    <a:lumMod val="65000"/>
                    <a:lumOff val="35000"/>
                  </a:schemeClr>
                </a:solidFill>
              </a:rPr>
              <a:t> </a:t>
            </a:r>
            <a:r xmlns:a="http://schemas.openxmlformats.org/drawingml/2006/main">
              <a:rPr altLang="ko-KR" lang="bho" sz="3600">
                <a:solidFill>
                  <a:schemeClr val="tx1">
                    <a:lumMod val="65000"/>
                    <a:lumOff val="35000"/>
                  </a:schemeClr>
                </a:solidFill>
              </a:rPr>
              <a:t>उहे ह जे उनकरा पर विश्वास करे वाला के धर्मी बनावेला आ नया जनम लेला।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हमनी के नया जनम का बनावेला?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पानी आ आत्मा के साथे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तेल आ आग के साथे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लोर आ गीत के साथे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प्रार्थना आ पूजा के साथे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पानी आ आत्मा के साथे</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जवाब दिहलन, "हम तोहनी के सच कहत बानी कि जब तक पानी आ आत्मा से पैदा ना होखे तब तक केहु परमेश्वर के राज्य में प्रवेश ना कर सकेला।"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3:5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